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/>
    <p:restoredTop sz="96928"/>
  </p:normalViewPr>
  <p:slideViewPr>
    <p:cSldViewPr snapToGrid="0" snapToObjects="1">
      <p:cViewPr>
        <p:scale>
          <a:sx n="140" d="100"/>
          <a:sy n="140" d="100"/>
        </p:scale>
        <p:origin x="14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70603-6142-EE4D-B292-5D4CE64AA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84C844-09D0-5D46-B012-49B2FBCBC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78B23-4638-9C4A-9B11-9A01257F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D74E-F365-A74C-9274-A33915ADB8AE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D006F-0AC7-9B4C-A608-90D9F8686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BF4F6-3098-844D-AE01-3B8746E3E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3AECF-6DB5-D242-A9CA-793664ED3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78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6993D-DD02-1341-9CD0-1BC325D54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42023-0585-2F45-81D7-181BA8A46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1C809-1F16-B945-A288-F7F875944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D74E-F365-A74C-9274-A33915ADB8AE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7A5F0-DFD3-8346-B9AF-657D5169B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744FE-621C-744B-8A42-C14163008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3AECF-6DB5-D242-A9CA-793664ED3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44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C8D405-952A-A74F-AF06-3BC6C1E03F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95F1D6-1115-C345-B0A7-FC9241806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AC8AF-DB4A-8A4E-8A51-CB2EA5D2F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D74E-F365-A74C-9274-A33915ADB8AE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CE651-3443-1E4D-BDC2-64B169766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0B95A-5CF1-AC4A-B190-3D3C93954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3AECF-6DB5-D242-A9CA-793664ED3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8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3BFFD-9A74-9945-844F-7B0B15A98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3A7C0-D11C-B74F-A387-30D9F8DF5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1F8D7-E3A3-AE49-AEE2-A988799D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D74E-F365-A74C-9274-A33915ADB8AE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D480D-D539-5D42-A8AD-85110B5C6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EE8BC-799A-1B47-ADFE-E0E58B41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3AECF-6DB5-D242-A9CA-793664ED3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21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8EAD-EEF6-6948-A31F-812BB9DF8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BA3C9-E639-E34D-9181-DA2B0D2C8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4B657-890F-5140-8A2B-6E07D43B5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D74E-F365-A74C-9274-A33915ADB8AE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1DD77-D144-6B40-942B-6EFA7AEEE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F677D-1D5A-9948-924A-596BA3AED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3AECF-6DB5-D242-A9CA-793664ED3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96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C40AC-67F8-B34F-81B3-82A5C32B0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AC595-A581-A14D-A916-3A5CEB95A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201223-2588-2F44-AC7C-CB5A43D91B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5B37A8-9391-B24D-8689-D8D2A11CE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D74E-F365-A74C-9274-A33915ADB8AE}" type="datetimeFigureOut">
              <a:rPr lang="en-US" smtClean="0"/>
              <a:t>6/29/20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08002-CE11-CA4A-9F04-5D08447D2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8D646-8A6A-734E-86F5-9D9C0DA1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3AECF-6DB5-D242-A9CA-793664ED3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36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DFED0-2F40-434B-B371-A8C9AAB7A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FA67-3A2D-514E-B7AA-0BB7E858C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DA71D-4A9C-C84F-BC52-947916AA5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0A69D1-71F2-8C47-933C-EE9B8166C6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A0650C-5636-6D47-B1F2-A38F2049D4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890C8C-03B2-5B41-AB3E-43DF5D39A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D74E-F365-A74C-9274-A33915ADB8AE}" type="datetimeFigureOut">
              <a:rPr lang="en-US" smtClean="0"/>
              <a:t>6/29/20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9E18F3-60E5-744B-B0AB-53E8B5B7B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551F20-91F5-BD41-8ACF-97D80034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3AECF-6DB5-D242-A9CA-793664ED3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49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75A25-4443-2643-B71F-CA5171CF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CC636E-40F0-EC45-89AA-65E7A3E4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D74E-F365-A74C-9274-A33915ADB8AE}" type="datetimeFigureOut">
              <a:rPr lang="en-US" smtClean="0"/>
              <a:t>6/29/20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BC082-E124-F146-AB10-63E8459D2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3DB970-7244-D14E-982D-C2625A1FF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3AECF-6DB5-D242-A9CA-793664ED3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6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0D809D-E58A-0C47-9FA9-29958BCF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D74E-F365-A74C-9274-A33915ADB8AE}" type="datetimeFigureOut">
              <a:rPr lang="en-US" smtClean="0"/>
              <a:t>6/29/20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A6D37-0565-8F4E-8391-722D8EBCA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30EEC-FFE3-DE45-8202-4BB7C7114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3AECF-6DB5-D242-A9CA-793664ED3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98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39DBF-E25E-DD4C-9831-680599E57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9273E-3E99-CA48-8023-9030A2523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B4BADC-FE1F-8343-A35A-9A4FBE893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5BAFA7-6E18-604D-90F5-9EBB72AC2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D74E-F365-A74C-9274-A33915ADB8AE}" type="datetimeFigureOut">
              <a:rPr lang="en-US" smtClean="0"/>
              <a:t>6/29/20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1D263-D081-0542-9846-E6A90D13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2D117-EB88-654A-832B-B9E1923F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3AECF-6DB5-D242-A9CA-793664ED3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0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CF3A6-BCF9-1449-84AC-4A9FCFCAC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F2EB62-3E55-1D4F-A8F5-E8CDC33D86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D1E8C8-EE7B-3B45-A38A-47A37F28F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3A23D-D616-BB41-8722-032D0C6DE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D74E-F365-A74C-9274-A33915ADB8AE}" type="datetimeFigureOut">
              <a:rPr lang="en-US" smtClean="0"/>
              <a:t>6/29/20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745F0-CF72-104F-BE8B-AAB7988B7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A1C412-038F-7742-9249-AB851327F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3AECF-6DB5-D242-A9CA-793664ED3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2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9D636F-9302-F74D-9962-47859CB6E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A1CA7-E8BA-5B4E-84E4-16D5EBF62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E450F-79A7-1E48-BA3F-3F1CD1F03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2D74E-F365-A74C-9274-A33915ADB8AE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D3762-3ACB-C143-8206-D83D9EBC1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EB558-8DEF-C14F-A5E7-63C7D45C1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3AECF-6DB5-D242-A9CA-793664ED3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10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0.tiff"/><Relationship Id="rId12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3A2D00-3BAB-7248-894A-462C3E626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0" y="971550"/>
            <a:ext cx="1231900" cy="146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EC678-071E-6A45-AD16-F247475F6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233" y="914400"/>
            <a:ext cx="1244600" cy="1574800"/>
          </a:xfrm>
          <a:prstGeom prst="rect">
            <a:avLst/>
          </a:prstGeom>
        </p:spPr>
      </p:pic>
      <p:pic>
        <p:nvPicPr>
          <p:cNvPr id="12" name="Bild 3">
            <a:extLst>
              <a:ext uri="{FF2B5EF4-FFF2-40B4-BE49-F238E27FC236}">
                <a16:creationId xmlns:a16="http://schemas.microsoft.com/office/drawing/2014/main" id="{DD2DDAF1-8490-DD41-8E89-0A6DA8874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866" y="1532636"/>
            <a:ext cx="685800" cy="3383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0D0768-9DC7-8840-989D-E892F1816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350" y="3984978"/>
            <a:ext cx="1312338" cy="4219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EE1F57-4D74-9E40-B5AA-69AB0870B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716" y="1870964"/>
            <a:ext cx="1397000" cy="157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D902A9-F55D-1744-B9EE-5269EEE8B0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6688" y="4004030"/>
            <a:ext cx="850333" cy="4219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EA119B-93B9-C84B-A2D7-8EB146EB4F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1068" y="4146550"/>
            <a:ext cx="1744931" cy="1574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5B36A4-8B9E-8F44-A51C-77ACEBFF86B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601" b="8620"/>
          <a:stretch/>
        </p:blipFill>
        <p:spPr>
          <a:xfrm>
            <a:off x="5691485" y="3698522"/>
            <a:ext cx="698500" cy="5729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A3CA82-0697-5F4B-92D9-D663D0A151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3985" y="2658364"/>
            <a:ext cx="990600" cy="635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180AF3-A97A-084A-81C8-67C5B1F4E1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9526" y="2649250"/>
            <a:ext cx="811623" cy="9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19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 Verbindung 60">
            <a:extLst>
              <a:ext uri="{FF2B5EF4-FFF2-40B4-BE49-F238E27FC236}">
                <a16:creationId xmlns:a16="http://schemas.microsoft.com/office/drawing/2014/main" id="{C745AD31-171A-E24F-B2BC-22F3F9D68D43}"/>
              </a:ext>
            </a:extLst>
          </p:cNvPr>
          <p:cNvCxnSpPr>
            <a:cxnSpLocks/>
          </p:cNvCxnSpPr>
          <p:nvPr/>
        </p:nvCxnSpPr>
        <p:spPr>
          <a:xfrm flipV="1">
            <a:off x="4357354" y="520430"/>
            <a:ext cx="0" cy="1722587"/>
          </a:xfrm>
          <a:prstGeom prst="line">
            <a:avLst/>
          </a:prstGeom>
          <a:ln w="3810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60">
            <a:extLst>
              <a:ext uri="{FF2B5EF4-FFF2-40B4-BE49-F238E27FC236}">
                <a16:creationId xmlns:a16="http://schemas.microsoft.com/office/drawing/2014/main" id="{D812DEE9-ADF3-D64F-A569-BB7B0DA35901}"/>
              </a:ext>
            </a:extLst>
          </p:cNvPr>
          <p:cNvCxnSpPr>
            <a:cxnSpLocks/>
          </p:cNvCxnSpPr>
          <p:nvPr/>
        </p:nvCxnSpPr>
        <p:spPr>
          <a:xfrm flipV="1">
            <a:off x="4357354" y="3839534"/>
            <a:ext cx="0" cy="714178"/>
          </a:xfrm>
          <a:prstGeom prst="line">
            <a:avLst/>
          </a:prstGeom>
          <a:ln w="3810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61">
            <a:extLst>
              <a:ext uri="{FF2B5EF4-FFF2-40B4-BE49-F238E27FC236}">
                <a16:creationId xmlns:a16="http://schemas.microsoft.com/office/drawing/2014/main" id="{62D655FC-D830-7A49-A081-94CAC5F1D878}"/>
              </a:ext>
            </a:extLst>
          </p:cNvPr>
          <p:cNvSpPr/>
          <p:nvPr/>
        </p:nvSpPr>
        <p:spPr>
          <a:xfrm>
            <a:off x="5230643" y="837522"/>
            <a:ext cx="1891768" cy="3606462"/>
          </a:xfrm>
          <a:prstGeom prst="rect">
            <a:avLst/>
          </a:prstGeom>
          <a:noFill/>
          <a:ln w="19050">
            <a:solidFill>
              <a:srgbClr val="0F828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3" tIns="71983" rIns="71983" bIns="0" rtlCol="0" anchor="t" anchorCtr="0"/>
          <a:lstStyle/>
          <a:p>
            <a:pPr algn="ctr"/>
            <a:r>
              <a:rPr lang="en-US" sz="1401" b="1" kern="0" dirty="0">
                <a:solidFill>
                  <a:srgbClr val="0F828F"/>
                </a:solidFill>
                <a:ea typeface="BentonSans" charset="0"/>
                <a:cs typeface="BentonSans" charset="0"/>
              </a:rPr>
              <a:t>DMZ</a:t>
            </a:r>
          </a:p>
        </p:txBody>
      </p:sp>
      <p:cxnSp>
        <p:nvCxnSpPr>
          <p:cNvPr id="6" name="Gerade Verbindung 60">
            <a:extLst>
              <a:ext uri="{FF2B5EF4-FFF2-40B4-BE49-F238E27FC236}">
                <a16:creationId xmlns:a16="http://schemas.microsoft.com/office/drawing/2014/main" id="{E04C4613-F860-9643-A5A6-884137233343}"/>
              </a:ext>
            </a:extLst>
          </p:cNvPr>
          <p:cNvCxnSpPr>
            <a:cxnSpLocks/>
          </p:cNvCxnSpPr>
          <p:nvPr/>
        </p:nvCxnSpPr>
        <p:spPr>
          <a:xfrm flipV="1">
            <a:off x="8131510" y="641412"/>
            <a:ext cx="0" cy="1478869"/>
          </a:xfrm>
          <a:prstGeom prst="line">
            <a:avLst/>
          </a:prstGeom>
          <a:ln w="3810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60">
            <a:extLst>
              <a:ext uri="{FF2B5EF4-FFF2-40B4-BE49-F238E27FC236}">
                <a16:creationId xmlns:a16="http://schemas.microsoft.com/office/drawing/2014/main" id="{21B47665-1B3E-864D-9DCE-525B1F46FBC1}"/>
              </a:ext>
            </a:extLst>
          </p:cNvPr>
          <p:cNvCxnSpPr>
            <a:cxnSpLocks/>
          </p:cNvCxnSpPr>
          <p:nvPr/>
        </p:nvCxnSpPr>
        <p:spPr>
          <a:xfrm flipV="1">
            <a:off x="8131510" y="3954032"/>
            <a:ext cx="0" cy="1861552"/>
          </a:xfrm>
          <a:prstGeom prst="line">
            <a:avLst/>
          </a:prstGeom>
          <a:ln w="3810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7914D83-9FB2-B948-AF1A-AD32AF3EB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608" y="957216"/>
            <a:ext cx="472829" cy="53300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C86DD9E-9342-B841-BAD8-02F67027CFBE}"/>
              </a:ext>
            </a:extLst>
          </p:cNvPr>
          <p:cNvSpPr/>
          <p:nvPr/>
        </p:nvSpPr>
        <p:spPr>
          <a:xfrm>
            <a:off x="443245" y="927976"/>
            <a:ext cx="3033711" cy="3026056"/>
          </a:xfrm>
          <a:prstGeom prst="rect">
            <a:avLst/>
          </a:prstGeom>
          <a:noFill/>
          <a:ln w="19050">
            <a:solidFill>
              <a:srgbClr val="0A6E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3" tIns="71983" rIns="71983" bIns="71983" rtlCol="0" anchor="t"/>
          <a:lstStyle/>
          <a:p>
            <a:endParaRPr lang="en-US" sz="1799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472A72-E302-2A42-A450-C6E1A494BFF4}"/>
              </a:ext>
            </a:extLst>
          </p:cNvPr>
          <p:cNvSpPr/>
          <p:nvPr/>
        </p:nvSpPr>
        <p:spPr>
          <a:xfrm>
            <a:off x="7583115" y="395473"/>
            <a:ext cx="982055" cy="24196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91" tIns="35991" rIns="35991" bIns="35991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Firewall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FE71FA-95D6-C345-8B46-C06849331D33}"/>
              </a:ext>
            </a:extLst>
          </p:cNvPr>
          <p:cNvSpPr/>
          <p:nvPr/>
        </p:nvSpPr>
        <p:spPr>
          <a:xfrm>
            <a:off x="4225261" y="274492"/>
            <a:ext cx="982055" cy="24196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91" tIns="35991" rIns="35991" bIns="35991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Firewall</a:t>
            </a:r>
          </a:p>
        </p:txBody>
      </p:sp>
      <p:sp>
        <p:nvSpPr>
          <p:cNvPr id="14" name="Rechteck 9">
            <a:extLst>
              <a:ext uri="{FF2B5EF4-FFF2-40B4-BE49-F238E27FC236}">
                <a16:creationId xmlns:a16="http://schemas.microsoft.com/office/drawing/2014/main" id="{A46B85B3-3CE4-D14D-8318-250A2D8ACD33}"/>
              </a:ext>
            </a:extLst>
          </p:cNvPr>
          <p:cNvSpPr/>
          <p:nvPr/>
        </p:nvSpPr>
        <p:spPr>
          <a:xfrm>
            <a:off x="9489693" y="4103677"/>
            <a:ext cx="2276782" cy="1893600"/>
          </a:xfrm>
          <a:prstGeom prst="rect">
            <a:avLst/>
          </a:prstGeom>
          <a:noFill/>
          <a:ln w="19050">
            <a:solidFill>
              <a:srgbClr val="0A6E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3" tIns="71983" rIns="71983" bIns="71983" rtlCol="0" anchor="t"/>
          <a:lstStyle/>
          <a:p>
            <a:endParaRPr lang="en-US" sz="1799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76F990-6EC1-EF4B-988A-670D2030A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289" y="5076720"/>
            <a:ext cx="509791" cy="6450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21888A-34D4-F846-A9CD-4A63C47C8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7911" y="5245929"/>
            <a:ext cx="544079" cy="645042"/>
          </a:xfrm>
          <a:prstGeom prst="rect">
            <a:avLst/>
          </a:prstGeom>
        </p:spPr>
      </p:pic>
      <p:pic>
        <p:nvPicPr>
          <p:cNvPr id="18" name="Bild 3">
            <a:extLst>
              <a:ext uri="{FF2B5EF4-FFF2-40B4-BE49-F238E27FC236}">
                <a16:creationId xmlns:a16="http://schemas.microsoft.com/office/drawing/2014/main" id="{89CAD4C7-CB30-9D46-9C1C-310297309F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27" y="996512"/>
            <a:ext cx="685800" cy="33832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86840F5-7FFC-A249-B196-351E09A69A26}"/>
              </a:ext>
            </a:extLst>
          </p:cNvPr>
          <p:cNvSpPr/>
          <p:nvPr/>
        </p:nvSpPr>
        <p:spPr bwMode="gray">
          <a:xfrm>
            <a:off x="1049537" y="1625562"/>
            <a:ext cx="1649201" cy="825458"/>
          </a:xfrm>
          <a:prstGeom prst="rect">
            <a:avLst/>
          </a:prstGeom>
          <a:noFill/>
          <a:ln w="190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algn="ctr"/>
            <a:endParaRPr lang="en-US" sz="1100" b="1" dirty="0">
              <a:solidFill>
                <a:srgbClr val="1A9898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100" b="1" dirty="0">
                <a:solidFill>
                  <a:srgbClr val="0F828F"/>
                </a:solidFill>
                <a:latin typeface="Arial" charset="0"/>
                <a:ea typeface="Arial" charset="0"/>
                <a:cs typeface="Arial" charset="0"/>
              </a:rPr>
              <a:t>ABAP IoT Controller</a:t>
            </a:r>
            <a:b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Interact with IoT Devices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2DEFFEB-74D3-B847-8E09-90D3798086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4852" y="1488518"/>
            <a:ext cx="360000" cy="36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E251A70-97F6-854E-B977-D835E11F44B1}"/>
              </a:ext>
            </a:extLst>
          </p:cNvPr>
          <p:cNvSpPr/>
          <p:nvPr/>
        </p:nvSpPr>
        <p:spPr bwMode="gray">
          <a:xfrm>
            <a:off x="5483672" y="1799545"/>
            <a:ext cx="1471622" cy="902007"/>
          </a:xfrm>
          <a:prstGeom prst="rect">
            <a:avLst/>
          </a:prstGeom>
          <a:noFill/>
          <a:ln w="190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algn="ctr"/>
            <a:endParaRPr lang="en-US" sz="1100" b="1" dirty="0">
              <a:solidFill>
                <a:srgbClr val="1A9898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100" b="1" dirty="0">
                <a:solidFill>
                  <a:srgbClr val="0F828F"/>
                </a:solidFill>
                <a:latin typeface="Arial" charset="0"/>
                <a:ea typeface="Arial" charset="0"/>
                <a:cs typeface="Arial" charset="0"/>
              </a:rPr>
              <a:t>API product</a:t>
            </a:r>
            <a:b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IoT Controller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744F5E4-6D5A-684E-AB45-162D8339F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774" y="1660536"/>
            <a:ext cx="360000" cy="36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05AA6C0C-A1AB-1E4F-8802-1CC7284C956C}"/>
              </a:ext>
            </a:extLst>
          </p:cNvPr>
          <p:cNvSpPr/>
          <p:nvPr/>
        </p:nvSpPr>
        <p:spPr>
          <a:xfrm>
            <a:off x="5050013" y="2305991"/>
            <a:ext cx="662347" cy="18259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+mj-lt"/>
              </a:rPr>
              <a:t>REST API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BE9997-85E7-5348-888E-73466C3528CE}"/>
              </a:ext>
            </a:extLst>
          </p:cNvPr>
          <p:cNvSpPr/>
          <p:nvPr/>
        </p:nvSpPr>
        <p:spPr bwMode="gray">
          <a:xfrm>
            <a:off x="5513382" y="3077665"/>
            <a:ext cx="1471622" cy="1202137"/>
          </a:xfrm>
          <a:prstGeom prst="rect">
            <a:avLst/>
          </a:prstGeom>
          <a:noFill/>
          <a:ln w="190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algn="ctr"/>
            <a:endParaRPr lang="en-US" sz="1100" b="1" dirty="0">
              <a:solidFill>
                <a:srgbClr val="1A9898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100" b="1" dirty="0">
                <a:solidFill>
                  <a:srgbClr val="0F828F"/>
                </a:solidFill>
                <a:latin typeface="Arial" charset="0"/>
                <a:ea typeface="Arial" charset="0"/>
                <a:cs typeface="Arial" charset="0"/>
              </a:rPr>
              <a:t>API product</a:t>
            </a:r>
            <a:b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Event handler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4D8A8B7-11CF-BD46-AD89-7B1D766D1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4484" y="2938656"/>
            <a:ext cx="360000" cy="36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Abgerundetes Rechteck 24">
            <a:extLst>
              <a:ext uri="{FF2B5EF4-FFF2-40B4-BE49-F238E27FC236}">
                <a16:creationId xmlns:a16="http://schemas.microsoft.com/office/drawing/2014/main" id="{5D240B0D-AC9F-0F42-884F-3E9A00B6AEA3}"/>
              </a:ext>
            </a:extLst>
          </p:cNvPr>
          <p:cNvSpPr/>
          <p:nvPr/>
        </p:nvSpPr>
        <p:spPr>
          <a:xfrm>
            <a:off x="6644195" y="3656942"/>
            <a:ext cx="849655" cy="18259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+mj-lt"/>
              </a:rPr>
              <a:t>REST API </a:t>
            </a:r>
          </a:p>
        </p:txBody>
      </p:sp>
      <p:cxnSp>
        <p:nvCxnSpPr>
          <p:cNvPr id="36" name="Elbow Connector 83">
            <a:extLst>
              <a:ext uri="{FF2B5EF4-FFF2-40B4-BE49-F238E27FC236}">
                <a16:creationId xmlns:a16="http://schemas.microsoft.com/office/drawing/2014/main" id="{242D7305-D401-6B4D-A109-5CA39369467B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2698738" y="2038291"/>
            <a:ext cx="2351275" cy="358996"/>
          </a:xfrm>
          <a:prstGeom prst="bentConnector3">
            <a:avLst>
              <a:gd name="adj1" fmla="val 46889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585D37B-3E6A-2148-82E8-736B364883BB}"/>
              </a:ext>
            </a:extLst>
          </p:cNvPr>
          <p:cNvSpPr/>
          <p:nvPr/>
        </p:nvSpPr>
        <p:spPr bwMode="gray">
          <a:xfrm>
            <a:off x="1079542" y="2869500"/>
            <a:ext cx="1619196" cy="825458"/>
          </a:xfrm>
          <a:prstGeom prst="rect">
            <a:avLst/>
          </a:prstGeom>
          <a:noFill/>
          <a:ln w="190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algn="ctr"/>
            <a:endParaRPr lang="en-US" sz="1100" b="1" dirty="0">
              <a:solidFill>
                <a:srgbClr val="1A9898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1100" b="1" dirty="0">
                <a:solidFill>
                  <a:srgbClr val="0F828F"/>
                </a:solidFill>
                <a:latin typeface="Arial" charset="0"/>
                <a:ea typeface="Arial" charset="0"/>
                <a:cs typeface="Arial" charset="0"/>
              </a:rPr>
              <a:t>Event Handler</a:t>
            </a:r>
            <a:b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React to events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7010C19-B45F-9041-9D21-80AEF5515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4852" y="2683302"/>
            <a:ext cx="360000" cy="36000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3" name="Elbow Connector 83">
            <a:extLst>
              <a:ext uri="{FF2B5EF4-FFF2-40B4-BE49-F238E27FC236}">
                <a16:creationId xmlns:a16="http://schemas.microsoft.com/office/drawing/2014/main" id="{4A36230A-62C5-4348-BE9B-22F56CE9F76B}"/>
              </a:ext>
            </a:extLst>
          </p:cNvPr>
          <p:cNvCxnSpPr>
            <a:cxnSpLocks/>
            <a:stCxn id="30" idx="3"/>
            <a:endCxn id="16" idx="1"/>
          </p:cNvCxnSpPr>
          <p:nvPr/>
        </p:nvCxnSpPr>
        <p:spPr>
          <a:xfrm>
            <a:off x="7493850" y="3748238"/>
            <a:ext cx="2354061" cy="1820212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83">
            <a:extLst>
              <a:ext uri="{FF2B5EF4-FFF2-40B4-BE49-F238E27FC236}">
                <a16:creationId xmlns:a16="http://schemas.microsoft.com/office/drawing/2014/main" id="{B151960E-FE16-084B-A983-FE04D65A24BF}"/>
              </a:ext>
            </a:extLst>
          </p:cNvPr>
          <p:cNvCxnSpPr>
            <a:cxnSpLocks/>
            <a:stCxn id="41" idx="3"/>
            <a:endCxn id="28" idx="1"/>
          </p:cNvCxnSpPr>
          <p:nvPr/>
        </p:nvCxnSpPr>
        <p:spPr>
          <a:xfrm>
            <a:off x="2698738" y="3282229"/>
            <a:ext cx="2814644" cy="396505"/>
          </a:xfrm>
          <a:prstGeom prst="bentConnector3">
            <a:avLst>
              <a:gd name="adj1" fmla="val 42528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bgerundetes Rechteck 24">
            <a:extLst>
              <a:ext uri="{FF2B5EF4-FFF2-40B4-BE49-F238E27FC236}">
                <a16:creationId xmlns:a16="http://schemas.microsoft.com/office/drawing/2014/main" id="{540DEEEB-4F0C-C840-BDA9-7640231277D3}"/>
              </a:ext>
            </a:extLst>
          </p:cNvPr>
          <p:cNvSpPr/>
          <p:nvPr/>
        </p:nvSpPr>
        <p:spPr>
          <a:xfrm>
            <a:off x="9134626" y="5474952"/>
            <a:ext cx="540406" cy="1836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HTTPS</a:t>
            </a:r>
          </a:p>
        </p:txBody>
      </p:sp>
      <p:cxnSp>
        <p:nvCxnSpPr>
          <p:cNvPr id="53" name="Elbow Connector 83">
            <a:extLst>
              <a:ext uri="{FF2B5EF4-FFF2-40B4-BE49-F238E27FC236}">
                <a16:creationId xmlns:a16="http://schemas.microsoft.com/office/drawing/2014/main" id="{7ECE4C62-D944-6746-8562-BDF1F7572C6C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10391990" y="5399241"/>
            <a:ext cx="500299" cy="169209"/>
          </a:xfrm>
          <a:prstGeom prst="bentConnector3">
            <a:avLst>
              <a:gd name="adj1" fmla="val 50000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eck 9">
            <a:extLst>
              <a:ext uri="{FF2B5EF4-FFF2-40B4-BE49-F238E27FC236}">
                <a16:creationId xmlns:a16="http://schemas.microsoft.com/office/drawing/2014/main" id="{720D0963-C100-D148-B87B-E9569AFFE190}"/>
              </a:ext>
            </a:extLst>
          </p:cNvPr>
          <p:cNvSpPr/>
          <p:nvPr/>
        </p:nvSpPr>
        <p:spPr>
          <a:xfrm>
            <a:off x="9157060" y="631748"/>
            <a:ext cx="2488015" cy="2348104"/>
          </a:xfrm>
          <a:prstGeom prst="rect">
            <a:avLst/>
          </a:prstGeom>
          <a:noFill/>
          <a:ln w="19050">
            <a:solidFill>
              <a:srgbClr val="0A6E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3" tIns="71983" rIns="71983" bIns="71983" rtlCol="0" anchor="t"/>
          <a:lstStyle/>
          <a:p>
            <a:endParaRPr lang="en-US" sz="1799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55EE3A7-7003-B84A-BFCF-06038E9D50A1}"/>
              </a:ext>
            </a:extLst>
          </p:cNvPr>
          <p:cNvSpPr/>
          <p:nvPr/>
        </p:nvSpPr>
        <p:spPr bwMode="gray">
          <a:xfrm>
            <a:off x="9570727" y="1115867"/>
            <a:ext cx="1945460" cy="1730054"/>
          </a:xfrm>
          <a:prstGeom prst="rect">
            <a:avLst/>
          </a:prstGeom>
          <a:noFill/>
          <a:ln w="190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algn="ctr"/>
            <a:r>
              <a:rPr lang="en-US" sz="1100" b="1" dirty="0">
                <a:solidFill>
                  <a:srgbClr val="0F828F"/>
                </a:solidFill>
                <a:latin typeface="Arial" charset="0"/>
                <a:ea typeface="Arial" charset="0"/>
                <a:cs typeface="Arial" charset="0"/>
              </a:rPr>
              <a:t>IoT Controller</a:t>
            </a:r>
            <a:b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15E3669B-BD40-AB44-8DB0-6DA10EFF32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0097" y="1722981"/>
            <a:ext cx="480959" cy="53406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EEBE43D-09DF-E741-A90C-4185B4AB58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1484" y="2243017"/>
            <a:ext cx="810253" cy="26049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5883909-BD38-E941-A4CC-175462C341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9653" y="2299769"/>
            <a:ext cx="474880" cy="23562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F638A2B-FA5B-B94C-918A-A8DB66E7031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3601" b="8620"/>
          <a:stretch/>
        </p:blipFill>
        <p:spPr>
          <a:xfrm>
            <a:off x="11249415" y="2312681"/>
            <a:ext cx="220811" cy="18111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2D906B8-967E-734F-94A2-045F0453FF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98173" y="1510478"/>
            <a:ext cx="605787" cy="38832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53612936-F45E-1441-8765-71C46DECD3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75606" y="1588923"/>
            <a:ext cx="605787" cy="388325"/>
          </a:xfrm>
          <a:prstGeom prst="rect">
            <a:avLst/>
          </a:prstGeom>
        </p:spPr>
      </p:pic>
      <p:sp>
        <p:nvSpPr>
          <p:cNvPr id="70" name="Textfeld 6">
            <a:extLst>
              <a:ext uri="{FF2B5EF4-FFF2-40B4-BE49-F238E27FC236}">
                <a16:creationId xmlns:a16="http://schemas.microsoft.com/office/drawing/2014/main" id="{68CA6359-B215-1D4A-A890-D2F5F7DF655C}"/>
              </a:ext>
            </a:extLst>
          </p:cNvPr>
          <p:cNvSpPr txBox="1"/>
          <p:nvPr/>
        </p:nvSpPr>
        <p:spPr>
          <a:xfrm>
            <a:off x="8565170" y="714911"/>
            <a:ext cx="3520113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1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BentonSans Medium" charset="0"/>
                <a:cs typeface="BentonSans Medium" charset="0"/>
              </a:rPr>
              <a:t>IoT</a:t>
            </a:r>
          </a:p>
        </p:txBody>
      </p:sp>
      <p:cxnSp>
        <p:nvCxnSpPr>
          <p:cNvPr id="71" name="Gerade Verbindung 60">
            <a:extLst>
              <a:ext uri="{FF2B5EF4-FFF2-40B4-BE49-F238E27FC236}">
                <a16:creationId xmlns:a16="http://schemas.microsoft.com/office/drawing/2014/main" id="{7D26454E-9889-D349-BAFB-970B12B3DBEA}"/>
              </a:ext>
            </a:extLst>
          </p:cNvPr>
          <p:cNvCxnSpPr>
            <a:cxnSpLocks/>
          </p:cNvCxnSpPr>
          <p:nvPr/>
        </p:nvCxnSpPr>
        <p:spPr>
          <a:xfrm flipH="1" flipV="1">
            <a:off x="8998665" y="3674850"/>
            <a:ext cx="1981703" cy="2800"/>
          </a:xfrm>
          <a:prstGeom prst="line">
            <a:avLst/>
          </a:prstGeom>
          <a:ln w="3810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83">
            <a:extLst>
              <a:ext uri="{FF2B5EF4-FFF2-40B4-BE49-F238E27FC236}">
                <a16:creationId xmlns:a16="http://schemas.microsoft.com/office/drawing/2014/main" id="{DA698504-FA2A-1D4C-8AF1-982735E7A708}"/>
              </a:ext>
            </a:extLst>
          </p:cNvPr>
          <p:cNvCxnSpPr>
            <a:cxnSpLocks/>
            <a:stCxn id="61" idx="1"/>
            <a:endCxn id="26" idx="3"/>
          </p:cNvCxnSpPr>
          <p:nvPr/>
        </p:nvCxnSpPr>
        <p:spPr>
          <a:xfrm rot="10800000" flipV="1">
            <a:off x="6955295" y="1990013"/>
            <a:ext cx="2434803" cy="260536"/>
          </a:xfrm>
          <a:prstGeom prst="bentConnector3">
            <a:avLst>
              <a:gd name="adj1" fmla="val 27091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83">
            <a:extLst>
              <a:ext uri="{FF2B5EF4-FFF2-40B4-BE49-F238E27FC236}">
                <a16:creationId xmlns:a16="http://schemas.microsoft.com/office/drawing/2014/main" id="{2544BBE3-6494-CC43-9923-0EDB8BE76EF4}"/>
              </a:ext>
            </a:extLst>
          </p:cNvPr>
          <p:cNvCxnSpPr>
            <a:cxnSpLocks/>
            <a:stCxn id="15" idx="0"/>
            <a:endCxn id="63" idx="2"/>
          </p:cNvCxnSpPr>
          <p:nvPr/>
        </p:nvCxnSpPr>
        <p:spPr>
          <a:xfrm rot="16200000" flipV="1">
            <a:off x="9465296" y="3394831"/>
            <a:ext cx="2573204" cy="790574"/>
          </a:xfrm>
          <a:prstGeom prst="bentConnector3">
            <a:avLst>
              <a:gd name="adj1" fmla="val 67057"/>
            </a:avLst>
          </a:prstGeom>
          <a:ln w="19050" cap="rnd" cmpd="sng">
            <a:solidFill>
              <a:schemeClr val="tx1">
                <a:lumMod val="65000"/>
                <a:lumOff val="35000"/>
              </a:schemeClr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bgerundetes Rechteck 24">
            <a:extLst>
              <a:ext uri="{FF2B5EF4-FFF2-40B4-BE49-F238E27FC236}">
                <a16:creationId xmlns:a16="http://schemas.microsoft.com/office/drawing/2014/main" id="{980DEF17-05DE-D54E-88A7-68766014B371}"/>
              </a:ext>
            </a:extLst>
          </p:cNvPr>
          <p:cNvSpPr/>
          <p:nvPr/>
        </p:nvSpPr>
        <p:spPr>
          <a:xfrm rot="16200000">
            <a:off x="10089579" y="2879955"/>
            <a:ext cx="540406" cy="1836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HTTPS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3D1CA03-C3FC-0B41-9B06-DAC9FC04E1B5}"/>
              </a:ext>
            </a:extLst>
          </p:cNvPr>
          <p:cNvSpPr/>
          <p:nvPr/>
        </p:nvSpPr>
        <p:spPr>
          <a:xfrm>
            <a:off x="8998665" y="3380870"/>
            <a:ext cx="982055" cy="24196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91" tIns="35991" rIns="35991" bIns="35991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Firewall</a:t>
            </a:r>
          </a:p>
        </p:txBody>
      </p:sp>
      <p:sp>
        <p:nvSpPr>
          <p:cNvPr id="7" name="Abgerundetes Rechteck 24">
            <a:extLst>
              <a:ext uri="{FF2B5EF4-FFF2-40B4-BE49-F238E27FC236}">
                <a16:creationId xmlns:a16="http://schemas.microsoft.com/office/drawing/2014/main" id="{5FAC3338-331A-6947-8AA5-4921746788D8}"/>
              </a:ext>
            </a:extLst>
          </p:cNvPr>
          <p:cNvSpPr/>
          <p:nvPr/>
        </p:nvSpPr>
        <p:spPr>
          <a:xfrm>
            <a:off x="7715658" y="3642853"/>
            <a:ext cx="1075131" cy="182544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91" tIns="35991" rIns="35991" bIns="35991" rtlCol="0" anchor="ctr"/>
          <a:lstStyle/>
          <a:p>
            <a:pPr algn="ctr"/>
            <a:r>
              <a:rPr lang="en-US" sz="1100" dirty="0">
                <a:ea typeface="BentonSans Book " charset="0"/>
                <a:cs typeface="BentonSans Book " charset="0"/>
              </a:rPr>
              <a:t>Secure tunnel</a:t>
            </a:r>
          </a:p>
        </p:txBody>
      </p:sp>
      <p:sp>
        <p:nvSpPr>
          <p:cNvPr id="3" name="Abgerundetes Rechteck 24">
            <a:extLst>
              <a:ext uri="{FF2B5EF4-FFF2-40B4-BE49-F238E27FC236}">
                <a16:creationId xmlns:a16="http://schemas.microsoft.com/office/drawing/2014/main" id="{08167925-517B-DB48-A8C8-A8B4D8F7F47A}"/>
              </a:ext>
            </a:extLst>
          </p:cNvPr>
          <p:cNvSpPr/>
          <p:nvPr/>
        </p:nvSpPr>
        <p:spPr>
          <a:xfrm>
            <a:off x="3964248" y="3584496"/>
            <a:ext cx="918124" cy="154591"/>
          </a:xfrm>
          <a:prstGeom prst="roundRect">
            <a:avLst>
              <a:gd name="adj" fmla="val 41934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91" tIns="35991" rIns="35991" bIns="35991" rtlCol="0" anchor="ctr"/>
          <a:lstStyle/>
          <a:p>
            <a:pPr algn="ctr"/>
            <a:r>
              <a:rPr lang="en-US" sz="1100" dirty="0">
                <a:ea typeface="BentonSans Book " charset="0"/>
                <a:cs typeface="BentonSans Book " charset="0"/>
              </a:rPr>
              <a:t>Secure tunnel</a:t>
            </a:r>
          </a:p>
        </p:txBody>
      </p:sp>
      <p:sp>
        <p:nvSpPr>
          <p:cNvPr id="102" name="Abgerundetes Rechteck 24">
            <a:extLst>
              <a:ext uri="{FF2B5EF4-FFF2-40B4-BE49-F238E27FC236}">
                <a16:creationId xmlns:a16="http://schemas.microsoft.com/office/drawing/2014/main" id="{AB3C85C3-D9A3-CE41-BE9C-77D4DE7F1EE1}"/>
              </a:ext>
            </a:extLst>
          </p:cNvPr>
          <p:cNvSpPr/>
          <p:nvPr/>
        </p:nvSpPr>
        <p:spPr>
          <a:xfrm>
            <a:off x="6854675" y="2185501"/>
            <a:ext cx="540406" cy="1836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HTTPS</a:t>
            </a:r>
          </a:p>
        </p:txBody>
      </p:sp>
      <p:sp>
        <p:nvSpPr>
          <p:cNvPr id="103" name="Abgerundetes Rechteck 24">
            <a:extLst>
              <a:ext uri="{FF2B5EF4-FFF2-40B4-BE49-F238E27FC236}">
                <a16:creationId xmlns:a16="http://schemas.microsoft.com/office/drawing/2014/main" id="{9A31C7EF-B0E9-3344-B855-A0BF5B712310}"/>
              </a:ext>
            </a:extLst>
          </p:cNvPr>
          <p:cNvSpPr/>
          <p:nvPr/>
        </p:nvSpPr>
        <p:spPr>
          <a:xfrm>
            <a:off x="7648270" y="2184145"/>
            <a:ext cx="1075131" cy="167186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91" tIns="35991" rIns="35991" bIns="35991" rtlCol="0" anchor="ctr"/>
          <a:lstStyle/>
          <a:p>
            <a:pPr algn="ctr"/>
            <a:r>
              <a:rPr lang="en-US" sz="1100" dirty="0">
                <a:ea typeface="BentonSans Book " charset="0"/>
                <a:cs typeface="BentonSans Book " charset="0"/>
              </a:rPr>
              <a:t>Secure tunnel</a:t>
            </a:r>
          </a:p>
        </p:txBody>
      </p:sp>
      <p:cxnSp>
        <p:nvCxnSpPr>
          <p:cNvPr id="105" name="Gerade Verbindung 60">
            <a:extLst>
              <a:ext uri="{FF2B5EF4-FFF2-40B4-BE49-F238E27FC236}">
                <a16:creationId xmlns:a16="http://schemas.microsoft.com/office/drawing/2014/main" id="{A16506EF-7885-F14A-85BC-A3111137B48E}"/>
              </a:ext>
            </a:extLst>
          </p:cNvPr>
          <p:cNvCxnSpPr>
            <a:cxnSpLocks/>
          </p:cNvCxnSpPr>
          <p:nvPr/>
        </p:nvCxnSpPr>
        <p:spPr>
          <a:xfrm flipV="1">
            <a:off x="8131510" y="2503516"/>
            <a:ext cx="0" cy="998336"/>
          </a:xfrm>
          <a:prstGeom prst="line">
            <a:avLst/>
          </a:prstGeom>
          <a:ln w="3810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60">
            <a:extLst>
              <a:ext uri="{FF2B5EF4-FFF2-40B4-BE49-F238E27FC236}">
                <a16:creationId xmlns:a16="http://schemas.microsoft.com/office/drawing/2014/main" id="{70A2B97B-282D-4149-A442-3EB2BD97B579}"/>
              </a:ext>
            </a:extLst>
          </p:cNvPr>
          <p:cNvCxnSpPr>
            <a:cxnSpLocks/>
          </p:cNvCxnSpPr>
          <p:nvPr/>
        </p:nvCxnSpPr>
        <p:spPr>
          <a:xfrm flipV="1">
            <a:off x="11314712" y="3687352"/>
            <a:ext cx="742755" cy="7606"/>
          </a:xfrm>
          <a:prstGeom prst="line">
            <a:avLst/>
          </a:prstGeom>
          <a:ln w="3810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Abgerundetes Rechteck 24">
            <a:extLst>
              <a:ext uri="{FF2B5EF4-FFF2-40B4-BE49-F238E27FC236}">
                <a16:creationId xmlns:a16="http://schemas.microsoft.com/office/drawing/2014/main" id="{1E34AA48-E797-AB4A-BA69-01AD8A411D39}"/>
              </a:ext>
            </a:extLst>
          </p:cNvPr>
          <p:cNvSpPr/>
          <p:nvPr/>
        </p:nvSpPr>
        <p:spPr>
          <a:xfrm rot="16200000">
            <a:off x="10661314" y="3801716"/>
            <a:ext cx="955742" cy="180596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91" tIns="35991" rIns="35991" bIns="35991" rtlCol="0" anchor="ctr"/>
          <a:lstStyle/>
          <a:p>
            <a:pPr algn="ctr"/>
            <a:r>
              <a:rPr lang="en-US" sz="1100" dirty="0">
                <a:ea typeface="BentonSans Book " charset="0"/>
                <a:cs typeface="BentonSans Book " charset="0"/>
              </a:rPr>
              <a:t>Secure tunnel</a:t>
            </a:r>
          </a:p>
        </p:txBody>
      </p:sp>
      <p:sp>
        <p:nvSpPr>
          <p:cNvPr id="130" name="Abgerundetes Rechteck 24">
            <a:extLst>
              <a:ext uri="{FF2B5EF4-FFF2-40B4-BE49-F238E27FC236}">
                <a16:creationId xmlns:a16="http://schemas.microsoft.com/office/drawing/2014/main" id="{9B872B56-A1EE-DF49-9109-852B1EFF685E}"/>
              </a:ext>
            </a:extLst>
          </p:cNvPr>
          <p:cNvSpPr/>
          <p:nvPr/>
        </p:nvSpPr>
        <p:spPr>
          <a:xfrm>
            <a:off x="3216013" y="3196468"/>
            <a:ext cx="540406" cy="1836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HTTPS</a:t>
            </a:r>
          </a:p>
        </p:txBody>
      </p:sp>
      <p:sp>
        <p:nvSpPr>
          <p:cNvPr id="139" name="Abgerundetes Rechteck 24">
            <a:extLst>
              <a:ext uri="{FF2B5EF4-FFF2-40B4-BE49-F238E27FC236}">
                <a16:creationId xmlns:a16="http://schemas.microsoft.com/office/drawing/2014/main" id="{DF4C67EA-8652-E24A-BAD7-FB17E1F34D22}"/>
              </a:ext>
            </a:extLst>
          </p:cNvPr>
          <p:cNvSpPr/>
          <p:nvPr/>
        </p:nvSpPr>
        <p:spPr>
          <a:xfrm>
            <a:off x="3879450" y="2310779"/>
            <a:ext cx="918124" cy="154591"/>
          </a:xfrm>
          <a:prstGeom prst="roundRect">
            <a:avLst>
              <a:gd name="adj" fmla="val 41934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91" tIns="35991" rIns="35991" bIns="35991" rtlCol="0" anchor="ctr"/>
          <a:lstStyle/>
          <a:p>
            <a:pPr algn="ctr"/>
            <a:r>
              <a:rPr lang="en-US" sz="1100" dirty="0">
                <a:ea typeface="BentonSans Book " charset="0"/>
                <a:cs typeface="BentonSans Book " charset="0"/>
              </a:rPr>
              <a:t>Secure tunnel</a:t>
            </a:r>
          </a:p>
        </p:txBody>
      </p:sp>
      <p:cxnSp>
        <p:nvCxnSpPr>
          <p:cNvPr id="140" name="Gerade Verbindung 60">
            <a:extLst>
              <a:ext uri="{FF2B5EF4-FFF2-40B4-BE49-F238E27FC236}">
                <a16:creationId xmlns:a16="http://schemas.microsoft.com/office/drawing/2014/main" id="{3BB4606B-C060-2D4F-81D7-A6E5E3490C12}"/>
              </a:ext>
            </a:extLst>
          </p:cNvPr>
          <p:cNvCxnSpPr>
            <a:cxnSpLocks/>
          </p:cNvCxnSpPr>
          <p:nvPr/>
        </p:nvCxnSpPr>
        <p:spPr>
          <a:xfrm flipH="1" flipV="1">
            <a:off x="4357355" y="2602600"/>
            <a:ext cx="11091" cy="891111"/>
          </a:xfrm>
          <a:prstGeom prst="line">
            <a:avLst/>
          </a:prstGeom>
          <a:ln w="3810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Abgerundetes Rechteck 24">
            <a:extLst>
              <a:ext uri="{FF2B5EF4-FFF2-40B4-BE49-F238E27FC236}">
                <a16:creationId xmlns:a16="http://schemas.microsoft.com/office/drawing/2014/main" id="{60C083FF-D021-084F-AB46-12339371E0BD}"/>
              </a:ext>
            </a:extLst>
          </p:cNvPr>
          <p:cNvSpPr/>
          <p:nvPr/>
        </p:nvSpPr>
        <p:spPr>
          <a:xfrm>
            <a:off x="3084186" y="1936681"/>
            <a:ext cx="540406" cy="1836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HTTPS</a:t>
            </a: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9808FB0B-CFE6-F043-A9A4-95619C365A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18572" y="4204615"/>
            <a:ext cx="1115223" cy="43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33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51</Words>
  <Application>Microsoft Macintosh PowerPoint</Application>
  <PresentationFormat>Widescreen</PresentationFormat>
  <Paragraphs>26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António Vaz</dc:creator>
  <cp:lastModifiedBy>António Vaz</cp:lastModifiedBy>
  <cp:revision>8</cp:revision>
  <dcterms:created xsi:type="dcterms:W3CDTF">2020-06-30T00:22:36Z</dcterms:created>
  <dcterms:modified xsi:type="dcterms:W3CDTF">2020-06-30T01:49:52Z</dcterms:modified>
</cp:coreProperties>
</file>